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61" r:id="rId4"/>
    <p:sldId id="263" r:id="rId5"/>
    <p:sldId id="270" r:id="rId6"/>
    <p:sldId id="271" r:id="rId7"/>
    <p:sldId id="272" r:id="rId8"/>
    <p:sldId id="273" r:id="rId9"/>
    <p:sldId id="294" r:id="rId10"/>
    <p:sldId id="29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4587AC-816F-470A-9F0C-786E5C0303A8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53BACF-8040-4E63-8FDD-4F2E897EBEA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285245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5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19672" y="980728"/>
            <a:ext cx="5544616" cy="86409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Олимпийские игры</a:t>
            </a:r>
            <a:endParaRPr lang="ru-RU" sz="44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pic>
        <p:nvPicPr>
          <p:cNvPr id="7" name="Picture 2" descr="C:\Users\123\Desktop\mountains_1600x1200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691680" y="2149476"/>
            <a:ext cx="5472608" cy="4041796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4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Desktop\ganador1 копия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32856"/>
            <a:ext cx="5256584" cy="4176464"/>
          </a:xfrm>
          <a:prstGeom prst="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23728" y="908720"/>
            <a:ext cx="4824536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100" b="1" noProof="0" dirty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Пьедестал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285245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500166" y="357188"/>
            <a:ext cx="7102496" cy="1584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1" u="none" strike="noStrike" kern="1200" cap="none" spc="30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Олимпийские игры</a:t>
            </a:r>
            <a:r>
              <a:rPr kumimoji="0" lang="en-US" sz="7200" b="1" i="1" u="none" strike="noStrike" kern="1200" cap="none" spc="30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ru-RU" sz="7200" b="1" i="1" u="none" strike="noStrike" kern="1200" cap="none" spc="30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-</a:t>
            </a:r>
            <a:r>
              <a:rPr kumimoji="0" lang="ru-RU" sz="7200" b="0" i="1" u="none" strike="noStrike" kern="1200" cap="none" spc="30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28625" y="1857375"/>
            <a:ext cx="8424863" cy="12969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крупнейшие международные комплексные </a:t>
            </a: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спортивные соревнования</a:t>
            </a:r>
            <a:r>
              <a:rPr kumimoji="0" lang="ru-RU" sz="3200" b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ru-RU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современности, которые проводятся каждые четыре года</a:t>
            </a:r>
          </a:p>
        </p:txBody>
      </p:sp>
      <p:pic>
        <p:nvPicPr>
          <p:cNvPr id="9" name="Picture 7" descr="Olymp_0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3068960"/>
            <a:ext cx="6911975" cy="3600400"/>
          </a:xfrm>
          <a:prstGeom prst="rect">
            <a:avLst/>
          </a:prstGeom>
          <a:noFill/>
        </p:spPr>
      </p:pic>
      <p:pic>
        <p:nvPicPr>
          <p:cNvPr id="10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3"/>
            <a:ext cx="2128832" cy="993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285245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3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87624" y="764704"/>
            <a:ext cx="7200800" cy="194357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Проводить Олимпийские игры – это очень древняя традиция, но Зимние Олимпийские Игры появились в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XX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веке, впервые они состоялись в 1924 году.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Olymp_0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2565400"/>
            <a:ext cx="6264696" cy="3622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3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68413"/>
            <a:ext cx="8229600" cy="55895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Пять колец, пять кругов –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Знак пяти материков.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Знак, который означает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То, что спорт, как общий друг,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 народы приглашает,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свой всемирный, мирный круг.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5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63688" y="836712"/>
            <a:ext cx="5544616" cy="3167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8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Олимпийский огонь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115616" y="1340768"/>
            <a:ext cx="7344816" cy="864096"/>
          </a:xfrm>
          <a:prstGeom prst="rect">
            <a:avLst/>
          </a:prstGeom>
        </p:spPr>
        <p:txBody>
          <a:bodyPr vert="horz" lIns="0" rIns="0" bIns="0" anchor="b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время Олимпиады зажигают олимпийский огонь – символ дружбы и честной спортивной борьбы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6" descr="Olymp_0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584" y="2420887"/>
            <a:ext cx="3384376" cy="4103737"/>
          </a:xfrm>
          <a:prstGeom prst="rect">
            <a:avLst/>
          </a:prstGeom>
          <a:noFill/>
        </p:spPr>
      </p:pic>
      <p:pic>
        <p:nvPicPr>
          <p:cNvPr id="9" name="Picture 5" descr="Olymp_0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32040" y="2420888"/>
            <a:ext cx="3384376" cy="4124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4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8"/>
          <p:cNvSpPr>
            <a:spLocks noGrp="1"/>
          </p:cNvSpPr>
          <p:nvPr>
            <p:ph type="title"/>
          </p:nvPr>
        </p:nvSpPr>
        <p:spPr>
          <a:xfrm>
            <a:off x="539552" y="274638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Олимпийский флаг и гимн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1643050"/>
            <a:ext cx="4464384" cy="3071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323528" y="1628800"/>
            <a:ext cx="3960440" cy="4695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Олимпийский флаг – пять переплетённых колец на белом фоне. Белое полотно флага означает дружбу всех, без исключения, людей Земли. Олимпийские игры объединяют людей с разным цветом кожи. При открытии Олимпийских игр флаг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поднимают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под звуки олимпийского гимна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закрытии игр флаг опускают и передают городу, который станет хозяином будущих Олимпийских игр.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4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8"/>
          <p:cNvSpPr>
            <a:spLocks noGrp="1"/>
          </p:cNvSpPr>
          <p:nvPr>
            <p:ph type="title"/>
          </p:nvPr>
        </p:nvSpPr>
        <p:spPr>
          <a:xfrm>
            <a:off x="1691680" y="620688"/>
            <a:ext cx="6696744" cy="14401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Талисманы Олимпийских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игр в Сочи 2014 года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3" descr="C:\Users\Kirill\Downloads\37571d3cb9c29881ee7c983d204f8648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827584" y="2852936"/>
            <a:ext cx="1735138" cy="2168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C:\Users\Kirill\Downloads\cbf597dc80b3bf5121a5d0e6f0993974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491880" y="2780928"/>
            <a:ext cx="1904996" cy="2382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5" descr="C:\Users\Kirill\Downloads\fbd1f0c0c116ad7736a6fa0045101eb9.pn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6084168" y="2996952"/>
            <a:ext cx="1904996" cy="238125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67544" y="5013176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Белый мишка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530120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Зайка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68144" y="5301208"/>
            <a:ext cx="241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Леопард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325889" y="5685843"/>
            <a:ext cx="2128832" cy="9937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907704" y="908720"/>
            <a:ext cx="5760640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Талисманы Сочи-2014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8" name="Picture 2" descr="C:\Users\123\Desktop\37571d3cb9c29881ee7c983d204f8648.pn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786446" y="2143116"/>
            <a:ext cx="3206790" cy="4122252"/>
          </a:xfrm>
          <a:prstGeom prst="rect">
            <a:avLst/>
          </a:prstGeom>
          <a:noFill/>
        </p:spPr>
      </p:pic>
      <p:pic>
        <p:nvPicPr>
          <p:cNvPr id="11" name="Picture 2" descr="C:\Users\123\Desktop\cbf597dc80b3bf5121a5d0e6f0993974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/>
          <a:stretch>
            <a:fillRect/>
          </a:stretch>
        </p:blipFill>
        <p:spPr bwMode="auto">
          <a:xfrm>
            <a:off x="2903839" y="2939256"/>
            <a:ext cx="2620661" cy="3275826"/>
          </a:xfrm>
          <a:prstGeom prst="rect">
            <a:avLst/>
          </a:prstGeom>
          <a:noFill/>
        </p:spPr>
      </p:pic>
      <p:pic>
        <p:nvPicPr>
          <p:cNvPr id="12" name="Picture 2" descr="C:\Users\123\Desktop\fbd1f0c0c116ad7736a6fa0045101eb9.png"/>
          <p:cNvPicPr>
            <a:picLocks noChangeAspect="1" noChangeArrowheads="1"/>
          </p:cNvPicPr>
          <p:nvPr/>
        </p:nvPicPr>
        <p:blipFill>
          <a:blip r:embed="rId5" cstate="email"/>
          <a:stretch>
            <a:fillRect/>
          </a:stretch>
        </p:blipFill>
        <p:spPr bwMode="auto">
          <a:xfrm>
            <a:off x="0" y="2000240"/>
            <a:ext cx="3443646" cy="4304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-90935" y="357253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9" descr="rings_hires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9452635">
            <a:off x="7253881" y="5685844"/>
            <a:ext cx="2128832" cy="99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USER\Desktop\4156_pi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1916832"/>
            <a:ext cx="3228975" cy="4320480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USER\Desktop\6a0120a5b77ead970c0120a8936b00970b-800wi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499992" y="2204864"/>
            <a:ext cx="3671887" cy="3260725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907704" y="764704"/>
            <a:ext cx="5760640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Олимпийские награды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169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Олимпийские игры</vt:lpstr>
      <vt:lpstr>Слайд 2</vt:lpstr>
      <vt:lpstr>Слайд 3</vt:lpstr>
      <vt:lpstr>Слайд 4</vt:lpstr>
      <vt:lpstr>        Олимпийский огонь</vt:lpstr>
      <vt:lpstr>        Олимпийский флаг и гимн</vt:lpstr>
      <vt:lpstr> Талисманы Олимпийских     игр в Сочи 2014 года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user</cp:lastModifiedBy>
  <cp:revision>46</cp:revision>
  <dcterms:created xsi:type="dcterms:W3CDTF">2014-02-10T01:43:21Z</dcterms:created>
  <dcterms:modified xsi:type="dcterms:W3CDTF">2023-01-19T15:17:24Z</dcterms:modified>
</cp:coreProperties>
</file>