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0" r:id="rId3"/>
    <p:sldId id="261" r:id="rId4"/>
    <p:sldId id="263" r:id="rId5"/>
    <p:sldId id="270" r:id="rId6"/>
    <p:sldId id="271" r:id="rId7"/>
    <p:sldId id="272" r:id="rId8"/>
    <p:sldId id="273" r:id="rId9"/>
    <p:sldId id="294" r:id="rId10"/>
    <p:sldId id="29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14587AC-816F-470A-9F0C-786E5C0303A8}" type="datetimeFigureOut">
              <a:rPr lang="ru-RU" smtClean="0"/>
              <a:pPr/>
              <a:t>19.01.2023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53BACF-8040-4E63-8FDD-4F2E897EBEA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285245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253881" y="5685845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619672" y="980728"/>
            <a:ext cx="5544616" cy="864096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all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</a:rPr>
              <a:t>Олимпийские игры</a:t>
            </a:r>
            <a:endParaRPr lang="ru-RU" sz="44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j-lt"/>
            </a:endParaRPr>
          </a:p>
        </p:txBody>
      </p:sp>
      <p:pic>
        <p:nvPicPr>
          <p:cNvPr id="7" name="Picture 2" descr="C:\Users\123\Desktop\mountains_1600x1200.jpg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691680" y="2149476"/>
            <a:ext cx="5472608" cy="4041796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357253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253881" y="5685844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C:\Users\USER\Desktop\ganador1 копия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132856"/>
            <a:ext cx="5256584" cy="4176464"/>
          </a:xfrm>
          <a:prstGeom prst="rect">
            <a:avLst/>
          </a:prstGeom>
          <a:ln>
            <a:noFill/>
          </a:ln>
          <a:effectLst>
            <a:glow rad="63500">
              <a:schemeClr val="accent4">
                <a:satMod val="175000"/>
                <a:alpha val="40000"/>
              </a:schemeClr>
            </a:glow>
            <a:softEdge rad="63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123728" y="908720"/>
            <a:ext cx="4824536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noProof="0" dirty="0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Пьедестал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285245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00166" y="357188"/>
            <a:ext cx="7102496" cy="1584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200" b="1" i="1" u="none" strike="noStrike" kern="1200" cap="none" spc="30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Олимпийские игры</a:t>
            </a:r>
            <a:r>
              <a:rPr kumimoji="0" lang="en-US" sz="7200" b="1" i="1" u="none" strike="noStrike" kern="1200" cap="none" spc="30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</a:t>
            </a:r>
            <a:r>
              <a:rPr kumimoji="0" lang="ru-RU" sz="7200" b="1" i="1" u="none" strike="noStrike" kern="1200" cap="none" spc="30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-</a:t>
            </a:r>
            <a:r>
              <a:rPr kumimoji="0" lang="ru-RU" sz="7200" b="0" i="1" u="none" strike="noStrike" kern="1200" cap="none" spc="300" normalizeH="0" baseline="0" noProof="0" dirty="0" smtClean="0">
                <a:ln>
                  <a:noFill/>
                </a:ln>
                <a:solidFill>
                  <a:srgbClr val="6600FF"/>
                </a:solidFill>
                <a:effectLst/>
                <a:uLnTx/>
                <a:uFillTx/>
                <a:latin typeface="Monotype Corsiva" pitchFamily="66" charset="0"/>
                <a:ea typeface="+mj-ea"/>
                <a:cs typeface="+mj-cs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625" y="1857375"/>
            <a:ext cx="8424863" cy="12969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крупнейшие международные комплексные </a:t>
            </a: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спортивные соревнования</a:t>
            </a:r>
            <a:r>
              <a:rPr kumimoji="0" lang="ru-RU" sz="3200" b="1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</a:t>
            </a:r>
            <a:r>
              <a:rPr kumimoji="0" lang="ru-RU" sz="3200" b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современности, которые проводятся каждые четыре года</a:t>
            </a:r>
          </a:p>
        </p:txBody>
      </p:sp>
      <p:pic>
        <p:nvPicPr>
          <p:cNvPr id="9" name="Picture 7" descr="Olymp_0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5616" y="3068960"/>
            <a:ext cx="6911975" cy="3600400"/>
          </a:xfrm>
          <a:prstGeom prst="rect">
            <a:avLst/>
          </a:prstGeom>
          <a:noFill/>
        </p:spPr>
      </p:pic>
      <p:pic>
        <p:nvPicPr>
          <p:cNvPr id="10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253881" y="5685843"/>
            <a:ext cx="2128832" cy="993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285245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253881" y="5685843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87624" y="764704"/>
            <a:ext cx="7200800" cy="194357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Проводить Олимпийские игры – это очень древняя традиция, но Зимние Олимпийские Игры появились в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XX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веке, впервые они состоялись в 1924 году.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Olymp_0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9672" y="2565400"/>
            <a:ext cx="6264696" cy="36223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357253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253881" y="5685843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57200" y="1268413"/>
            <a:ext cx="8229600" cy="558958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Пять колец, пять кругов –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Знак пяти материков.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Знак, который означает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То, что спорт, как общий друг,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Все народы приглашает,</a:t>
            </a:r>
          </a:p>
          <a:p>
            <a:pPr marL="274320" marR="0" lvl="0" indent="-274320" algn="ctr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Tx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свой всемирный, мирный круг.</a:t>
            </a:r>
            <a:endParaRPr kumimoji="0" lang="ru-RU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5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836712"/>
            <a:ext cx="5544616" cy="3167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357253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8"/>
          <p:cNvSpPr>
            <a:spLocks noGrp="1"/>
          </p:cNvSpPr>
          <p:nvPr>
            <p:ph type="title"/>
          </p:nvPr>
        </p:nvSpPr>
        <p:spPr>
          <a:xfrm>
            <a:off x="827584" y="274638"/>
            <a:ext cx="7632848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Олимпийский огонь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1115616" y="1340768"/>
            <a:ext cx="7344816" cy="864096"/>
          </a:xfrm>
          <a:prstGeom prst="rect">
            <a:avLst/>
          </a:prstGeom>
        </p:spPr>
        <p:txBody>
          <a:bodyPr vert="horz" lIns="0" rIns="0" bIns="0" anchor="b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время Олимпиады зажигают олимпийский огонь – символ дружбы и честной спортивной борьбы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6" descr="Olymp_0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584" y="2420887"/>
            <a:ext cx="3384376" cy="4103737"/>
          </a:xfrm>
          <a:prstGeom prst="rect">
            <a:avLst/>
          </a:prstGeom>
          <a:noFill/>
        </p:spPr>
      </p:pic>
      <p:pic>
        <p:nvPicPr>
          <p:cNvPr id="9" name="Picture 5" descr="Olymp_0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040" y="2420888"/>
            <a:ext cx="3384376" cy="4124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357253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253881" y="5685844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Заголовок 8"/>
          <p:cNvSpPr>
            <a:spLocks noGrp="1"/>
          </p:cNvSpPr>
          <p:nvPr>
            <p:ph type="title"/>
          </p:nvPr>
        </p:nvSpPr>
        <p:spPr>
          <a:xfrm>
            <a:off x="539552" y="274638"/>
            <a:ext cx="7848872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Олимпийский флаг и гимн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9124" y="1643050"/>
            <a:ext cx="4464384" cy="3071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323528" y="1628800"/>
            <a:ext cx="3960440" cy="4695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Олимпийский флаг – пять переплетённых колец на белом фоне. Белое полотно флага означает дружбу всех, без исключения, людей Земли. Олимпийские игры объединяют людей с разным цветом кожи. При открытии Олимпийских игр флаг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поднимают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под звуки олимпийского гимна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при закрытии игр флаг опускают и передают городу, который станет хозяином будущих Олимпийских игр.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357253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253881" y="5685844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8"/>
          <p:cNvSpPr>
            <a:spLocks noGrp="1"/>
          </p:cNvSpPr>
          <p:nvPr>
            <p:ph type="title"/>
          </p:nvPr>
        </p:nvSpPr>
        <p:spPr>
          <a:xfrm>
            <a:off x="1691680" y="620688"/>
            <a:ext cx="6696744" cy="144016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Талисманы Олимпийских</a:t>
            </a:r>
            <a:b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игр в Сочи 2014 года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3" descr="C:\Users\Kirill\Downloads\37571d3cb9c29881ee7c983d204f8648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827584" y="2852936"/>
            <a:ext cx="1735138" cy="21685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C:\Users\Kirill\Downloads\cbf597dc80b3bf5121a5d0e6f0993974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3491880" y="2780928"/>
            <a:ext cx="1904996" cy="238283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5" descr="C:\Users\Kirill\Downloads\fbd1f0c0c116ad7736a6fa0045101eb9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6084168" y="2996952"/>
            <a:ext cx="1904996" cy="238125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/>
          <p:cNvSpPr txBox="1"/>
          <p:nvPr/>
        </p:nvSpPr>
        <p:spPr>
          <a:xfrm>
            <a:off x="467544" y="5013176"/>
            <a:ext cx="2016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Белый мишка</a:t>
            </a:r>
            <a:endParaRPr lang="ru-RU" sz="3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5301208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Зайка</a:t>
            </a:r>
            <a:endParaRPr lang="ru-RU" sz="3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5301208"/>
            <a:ext cx="2418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Леопард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357253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325889" y="5685843"/>
            <a:ext cx="2128832" cy="99377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907704" y="908720"/>
            <a:ext cx="5760640" cy="8640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1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n-ea"/>
                <a:cs typeface="+mn-cs"/>
              </a:rPr>
              <a:t>Талисманы Сочи-2014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  <p:pic>
        <p:nvPicPr>
          <p:cNvPr id="8" name="Picture 2" descr="C:\Users\123\Desktop\37571d3cb9c29881ee7c983d204f8648.pn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email"/>
          <a:stretch>
            <a:fillRect/>
          </a:stretch>
        </p:blipFill>
        <p:spPr bwMode="auto">
          <a:xfrm>
            <a:off x="5786446" y="2143116"/>
            <a:ext cx="3206790" cy="4122252"/>
          </a:xfrm>
          <a:prstGeom prst="rect">
            <a:avLst/>
          </a:prstGeom>
          <a:noFill/>
        </p:spPr>
      </p:pic>
      <p:pic>
        <p:nvPicPr>
          <p:cNvPr id="11" name="Picture 2" descr="C:\Users\123\Desktop\cbf597dc80b3bf5121a5d0e6f0993974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tretch>
            <a:fillRect/>
          </a:stretch>
        </p:blipFill>
        <p:spPr bwMode="auto">
          <a:xfrm>
            <a:off x="2903839" y="2939256"/>
            <a:ext cx="2620661" cy="3275826"/>
          </a:xfrm>
          <a:prstGeom prst="rect">
            <a:avLst/>
          </a:prstGeom>
          <a:noFill/>
        </p:spPr>
      </p:pic>
      <p:pic>
        <p:nvPicPr>
          <p:cNvPr id="12" name="Picture 2" descr="C:\Users\123\Desktop\fbd1f0c0c116ad7736a6fa0045101eb9.png"/>
          <p:cNvPicPr>
            <a:picLocks noChangeAspect="1" noChangeArrowheads="1"/>
          </p:cNvPicPr>
          <p:nvPr/>
        </p:nvPicPr>
        <p:blipFill>
          <a:blip r:embed="rId5" cstate="email"/>
          <a:stretch>
            <a:fillRect/>
          </a:stretch>
        </p:blipFill>
        <p:spPr bwMode="auto">
          <a:xfrm>
            <a:off x="0" y="2000240"/>
            <a:ext cx="3443646" cy="4304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-90935" y="357253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39" descr="rings_hires.gif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 rot="19452635">
            <a:off x="7253881" y="5685844"/>
            <a:ext cx="2128832" cy="99377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C:\Users\USER\Desktop\4156_pic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99592" y="1916832"/>
            <a:ext cx="3228975" cy="432048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USER\Desktop\6a0120a5b77ead970c0120a8936b00970b-800wi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99992" y="2204864"/>
            <a:ext cx="3671887" cy="3260725"/>
          </a:xfrm>
          <a:prstGeom prst="rect">
            <a:avLst/>
          </a:prstGeom>
          <a:ln w="38100" cap="sq">
            <a:solidFill>
              <a:srgbClr val="0070C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1907704" y="764704"/>
            <a:ext cx="5760640" cy="7920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100" b="1" dirty="0" smtClean="0">
                <a:ln w="6350">
                  <a:noFill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Олимпийские награды</a:t>
            </a:r>
            <a:endParaRPr kumimoji="0" lang="ru-RU" sz="4100" b="1" i="0" u="none" strike="noStrike" kern="1200" cap="none" spc="0" normalizeH="0" baseline="0" noProof="0" dirty="0">
              <a:ln w="6350"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169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Олимпийские игры</vt:lpstr>
      <vt:lpstr>Слайд 2</vt:lpstr>
      <vt:lpstr>Слайд 3</vt:lpstr>
      <vt:lpstr>Слайд 4</vt:lpstr>
      <vt:lpstr>        Олимпийский огонь</vt:lpstr>
      <vt:lpstr>        Олимпийский флаг и гимн</vt:lpstr>
      <vt:lpstr> Талисманы Олимпийских     игр в Сочи 2014 года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Евгения</dc:creator>
  <cp:lastModifiedBy>user</cp:lastModifiedBy>
  <cp:revision>46</cp:revision>
  <dcterms:created xsi:type="dcterms:W3CDTF">2014-02-10T01:43:21Z</dcterms:created>
  <dcterms:modified xsi:type="dcterms:W3CDTF">2023-01-19T15:17:24Z</dcterms:modified>
</cp:coreProperties>
</file>